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08E"/>
    <a:srgbClr val="FFBDFF"/>
    <a:srgbClr val="017965"/>
    <a:srgbClr val="00A4A4"/>
    <a:srgbClr val="012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885" autoAdjust="0"/>
  </p:normalViewPr>
  <p:slideViewPr>
    <p:cSldViewPr snapToGrid="0">
      <p:cViewPr>
        <p:scale>
          <a:sx n="75" d="100"/>
          <a:sy n="75" d="100"/>
        </p:scale>
        <p:origin x="175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Diary Usage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0000"/>
                      <a:satMod val="120000"/>
                      <a:lumMod val="99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7150" dist="25400" dir="5400000" algn="ctr" rotWithShape="0">
                  <a:srgbClr val="000000">
                    <a:alpha val="20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0000"/>
                      <a:satMod val="120000"/>
                      <a:lumMod val="99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7150" dist="25400" dir="5400000" algn="ctr" rotWithShape="0">
                  <a:srgbClr val="000000">
                    <a:alpha val="20000"/>
                  </a:srgbClr>
                </a:outerShdw>
              </a:effectLst>
              <a:sp3d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Age of 10 - 30</c:v>
                </c:pt>
                <c:pt idx="1">
                  <c:v>Else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2-4CCB-9CE6-26E7A08E35E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81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988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72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426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97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040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554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986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1662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4764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0566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A6E7AC4-EC12-4609-A771-26A938DD4A88}" type="datetimeFigureOut">
              <a:rPr lang="vi-VN" smtClean="0"/>
              <a:t>05/03/2018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547580A-B0AC-45A6-A9AA-75C33C4D6E4F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8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5473D-CD07-432D-B26A-6FBD35640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MÔ TẢ S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LƯỢC ỨNG DỤNG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BETEZ DIARY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394A20-D932-4A67-A896-8BB355FF6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Nhóm BETEZ Minus</a:t>
            </a:r>
          </a:p>
          <a:p>
            <a:pPr algn="r"/>
            <a:r>
              <a:rPr lang="en-US" sz="1400" i="1">
                <a:solidFill>
                  <a:srgbClr val="012910"/>
                </a:solidFill>
              </a:rPr>
              <a:t>_We make things easier</a:t>
            </a:r>
            <a:endParaRPr lang="vi-VN" sz="1400" i="1">
              <a:solidFill>
                <a:srgbClr val="01291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795301A-D0A1-48A0-8C30-D80184F1CF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7243837"/>
                  </p:ext>
                </p:extLst>
              </p:nvPr>
            </p:nvGraphicFramePr>
            <p:xfrm>
              <a:off x="-3193968" y="843148"/>
              <a:ext cx="2534416" cy="50269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34416" cy="5026929"/>
                    </a:xfrm>
                    <a:prstGeom prst="rect">
                      <a:avLst/>
                    </a:prstGeom>
                  </am3d:spPr>
                  <am3d:camera>
                    <am3d:pos x="0" y="0" z="5277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04" d="1000000"/>
                    <am3d:preTrans dx="-1002022" dy="3748516" dz="30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61717" ay="49050" az="-107989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1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795301A-D0A1-48A0-8C30-D80184F1CF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93968" y="843148"/>
                <a:ext cx="2534416" cy="5026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8492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7041-6596-452C-A121-6D7F2F43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ưởng ứng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2F6B-7874-4CCB-ACF6-DE90F60F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/>
              <a:t>Ứng dụng Betez Diary là ứng dụng giúp ghi lại nhật ký nhanh dựa trên tính năng nhận diện giọng nói</a:t>
            </a:r>
            <a:endParaRPr lang="vi-VN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07AA331-F0E3-4165-A8BA-A3D8052BD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256699"/>
                  </p:ext>
                </p:extLst>
              </p:nvPr>
            </p:nvGraphicFramePr>
            <p:xfrm>
              <a:off x="42902" y="776878"/>
              <a:ext cx="2537675" cy="52530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37675" cy="5253048"/>
                    </a:xfrm>
                    <a:prstGeom prst="rect">
                      <a:avLst/>
                    </a:prstGeom>
                  </am3d:spPr>
                  <am3d:camera>
                    <am3d:pos x="0" y="0" z="5277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04" d="1000000"/>
                    <am3d:preTrans dx="-1002022" dy="3748516" dz="30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1749" ay="-895703" az="-107978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1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07AA331-F0E3-4165-A8BA-A3D8052BD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02" y="776878"/>
                <a:ext cx="2537675" cy="52530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742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4BED-5613-4336-8FC9-591CC83A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Đối t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ượng sử dụng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4E3CD7E-CCE3-4FF8-A3F3-4558025BD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310691"/>
              </p:ext>
            </p:extLst>
          </p:nvPr>
        </p:nvGraphicFramePr>
        <p:xfrm>
          <a:off x="2933700" y="2438400"/>
          <a:ext cx="8770938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B432FAE-A986-4FB4-9E4D-9ED9E1E1C5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6641736"/>
                  </p:ext>
                </p:extLst>
              </p:nvPr>
            </p:nvGraphicFramePr>
            <p:xfrm>
              <a:off x="79928" y="694797"/>
              <a:ext cx="2463622" cy="5417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3622" cy="5417209"/>
                    </a:xfrm>
                    <a:prstGeom prst="rect">
                      <a:avLst/>
                    </a:prstGeom>
                  </am3d:spPr>
                  <am3d:camera>
                    <am3d:pos x="0" y="0" z="5277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04" d="1000000"/>
                    <am3d:preTrans dx="-1002022" dy="3748516" dz="30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10765742" ay="1535035" az="107852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1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B432FAE-A986-4FB4-9E4D-9ED9E1E1C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28" y="694797"/>
                <a:ext cx="2463622" cy="541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962C067-8528-4D9C-BDBE-A9154E74C1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117839"/>
                  </p:ext>
                </p:extLst>
              </p:nvPr>
            </p:nvGraphicFramePr>
            <p:xfrm>
              <a:off x="-3662612" y="-1485156"/>
              <a:ext cx="2206459" cy="51039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06459" cy="5103910"/>
                    </a:xfrm>
                    <a:prstGeom prst="rect">
                      <a:avLst/>
                    </a:prstGeom>
                  </am3d:spPr>
                  <am3d:camera>
                    <am3d:pos x="0" y="0" z="5388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967418" d="1000000"/>
                    <am3d:preTrans dx="-2971784" dy="-8401194" dz="-20049623"/>
                    <am3d:scale>
                      <am3d:sx n="1000000" d="1000000"/>
                      <am3d:sy n="1000000" d="1000000"/>
                      <am3d:sz n="1000000" d="1000000"/>
                    </am3d:scale>
                    <am3d:rot ax="6749506" ay="-1710598" az="294359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962C067-8528-4D9C-BDBE-A9154E74C1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662612" y="-1485156"/>
                <a:ext cx="2206459" cy="5103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01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16F-FBA1-48E3-81AA-4E6AA235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năng chính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4C90-CF3C-49A8-83C6-3879DA40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4000"/>
              <a:t> Sử dụng giọng nói để ghi lại nhật ký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4000"/>
              <a:t> Ghi lại nhật ký bằng bàn phím thông th</a:t>
            </a:r>
            <a:r>
              <a:rPr lang="vi-VN" sz="4000"/>
              <a:t>ường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4000"/>
              <a:t> Duyệt nhật ký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4000"/>
              <a:t> Khóa nhật ký (mật khẩu)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3BEA66B-F46E-4E3F-A48A-946E8C939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1740024"/>
                  </p:ext>
                </p:extLst>
              </p:nvPr>
            </p:nvGraphicFramePr>
            <p:xfrm>
              <a:off x="-4525776" y="-4573724"/>
              <a:ext cx="3013632" cy="55724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3632" cy="5572485"/>
                    </a:xfrm>
                    <a:prstGeom prst="rect">
                      <a:avLst/>
                    </a:prstGeom>
                  </am3d:spPr>
                  <am3d:camera>
                    <am3d:pos x="0" y="0" z="5277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04" d="1000000"/>
                    <am3d:preTrans dx="-1002022" dy="3748516" dz="30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-2698489" ay="-1646104" az="14830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1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3BEA66B-F46E-4E3F-A48A-946E8C939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25776" y="-4573724"/>
                <a:ext cx="3013632" cy="5572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2D1E539-1A50-4519-8F90-4CA1EB5124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713736"/>
                  </p:ext>
                </p:extLst>
              </p:nvPr>
            </p:nvGraphicFramePr>
            <p:xfrm>
              <a:off x="0" y="919044"/>
              <a:ext cx="2806700" cy="50199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06700" cy="5019912"/>
                    </a:xfrm>
                    <a:prstGeom prst="rect">
                      <a:avLst/>
                    </a:prstGeom>
                  </am3d:spPr>
                  <am3d:camera>
                    <am3d:pos x="0" y="0" z="5388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967418" d="1000000"/>
                    <am3d:preTrans dx="-2971784" dy="-8401194" dz="-200496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22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2D1E539-1A50-4519-8F90-4CA1EB5124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919044"/>
                <a:ext cx="2806700" cy="5019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98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0316-0E8A-4698-BDBF-FD84A148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tính năng khác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6B52-6250-402A-8802-7438AC55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Điều khiển ứng dụng bằng giọng nói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Chèn hình ảnh, âm thanh, video lên trang nhật ký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Khóa nhật ký nâng cao (hình mẫu, vân tay,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Chia sẻ lên mạng xã hội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Lưu trữ trên mây và đồng bộ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Export file văn bản (PDF)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Thay đổi giao diện ứng dụng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/>
          </a:p>
          <a:p>
            <a:pPr>
              <a:buFont typeface="Wingdings" panose="05000000000000000000" pitchFamily="2" charset="2"/>
              <a:buChar char="v"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v"/>
            </a:pPr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60F82F-D57E-44A0-B23B-2DB39B089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2887323"/>
                  </p:ext>
                </p:extLst>
              </p:nvPr>
            </p:nvGraphicFramePr>
            <p:xfrm>
              <a:off x="0" y="919044"/>
              <a:ext cx="2806700" cy="50199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06700" cy="5019912"/>
                    </a:xfrm>
                    <a:prstGeom prst="rect">
                      <a:avLst/>
                    </a:prstGeom>
                  </am3d:spPr>
                  <am3d:camera>
                    <am3d:pos x="0" y="0" z="5388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967418" d="1000000"/>
                    <am3d:preTrans dx="-2971784" dy="-8401194" dz="-200496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22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60F82F-D57E-44A0-B23B-2DB39B089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919044"/>
                <a:ext cx="2806700" cy="5019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22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C216-AFAA-4919-84B7-1C815613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Ưu điểm đ</a:t>
            </a:r>
            <a:r>
              <a:rPr lang="vi-VN"/>
              <a:t>ược kỳ vọng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D84D-68E8-434F-B0C7-75B68728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-VN" sz="3200"/>
              <a:t> Giao diện đẹp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3200"/>
              <a:t> Dễ sử dụng, tiện lợi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3200"/>
              <a:t> Bảo mật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3200"/>
              <a:t> Nhiều tính năng độc đáo</a:t>
            </a:r>
          </a:p>
          <a:p>
            <a:pPr>
              <a:buFont typeface="Wingdings" panose="05000000000000000000" pitchFamily="2" charset="2"/>
              <a:buChar char="v"/>
            </a:pPr>
            <a:endParaRPr lang="vi-VN" sz="3200"/>
          </a:p>
          <a:p>
            <a:pPr>
              <a:buFont typeface="Wingdings" panose="05000000000000000000" pitchFamily="2" charset="2"/>
              <a:buChar char="v"/>
            </a:pPr>
            <a:endParaRPr lang="vi-VN" sz="3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464C7D-4F27-43E0-A03A-8213478B88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2887323"/>
                  </p:ext>
                </p:extLst>
              </p:nvPr>
            </p:nvGraphicFramePr>
            <p:xfrm>
              <a:off x="0" y="919044"/>
              <a:ext cx="2806700" cy="50199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06700" cy="5019912"/>
                    </a:xfrm>
                    <a:prstGeom prst="rect">
                      <a:avLst/>
                    </a:prstGeom>
                  </am3d:spPr>
                  <am3d:camera>
                    <am3d:pos x="0" y="0" z="5388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967418" d="1000000"/>
                    <am3d:preTrans dx="-2971784" dy="-8401194" dz="-200496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22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464C7D-4F27-43E0-A03A-8213478B88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919044"/>
                <a:ext cx="2806700" cy="5019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880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EBD4B-A6A8-4D60-9042-8F1727143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A7DEB2-EDD9-4B13-85C5-1B62C6A88F23}"/>
              </a:ext>
            </a:extLst>
          </p:cNvPr>
          <p:cNvSpPr/>
          <p:nvPr/>
        </p:nvSpPr>
        <p:spPr>
          <a:xfrm>
            <a:off x="92624" y="4127500"/>
            <a:ext cx="3387176" cy="156966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>
                <a:ln w="0"/>
                <a:solidFill>
                  <a:srgbClr val="3D008E"/>
                </a:solidFill>
                <a:effectLst>
                  <a:glow rad="38100">
                    <a:srgbClr val="FFBDFF">
                      <a:alpha val="20000"/>
                    </a:srgbClr>
                  </a:glow>
                  <a:reflection blurRad="6350" stA="53000" endA="300" endPos="35500" dir="5400000" sy="-90000" algn="bl" rotWithShape="0"/>
                </a:effectLst>
                <a:latin typeface="Edwardian Script ITC" panose="030303020407070D0804" pitchFamily="66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428158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133</TotalTime>
  <Words>173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Corbel</vt:lpstr>
      <vt:lpstr>Edwardian Script ITC</vt:lpstr>
      <vt:lpstr>Tahoma</vt:lpstr>
      <vt:lpstr>Wingdings</vt:lpstr>
      <vt:lpstr>Feathered</vt:lpstr>
      <vt:lpstr>MÔ TẢ SƠ LƯỢC ỨNG DỤNG  BETEZ DIARY</vt:lpstr>
      <vt:lpstr>Ý tưởng ứng dụng</vt:lpstr>
      <vt:lpstr>Đối tượng sử dụng</vt:lpstr>
      <vt:lpstr>Tính năng chính</vt:lpstr>
      <vt:lpstr>Các tính năng khác</vt:lpstr>
      <vt:lpstr>Ưu điểm được kỳ vọng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SƠ LƯỢC ỨNG DỤNG</dc:title>
  <dc:creator>Ch? G?u</dc:creator>
  <cp:lastModifiedBy>Ch? G?u</cp:lastModifiedBy>
  <cp:revision>14</cp:revision>
  <dcterms:created xsi:type="dcterms:W3CDTF">2018-03-04T17:48:43Z</dcterms:created>
  <dcterms:modified xsi:type="dcterms:W3CDTF">2018-03-04T20:02:17Z</dcterms:modified>
</cp:coreProperties>
</file>